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4686"/>
  </p:normalViewPr>
  <p:slideViewPr>
    <p:cSldViewPr snapToGrid="0" snapToObjects="1">
      <p:cViewPr varScale="1">
        <p:scale>
          <a:sx n="137" d="100"/>
          <a:sy n="137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6A040-9C7D-3242-B960-7D03096E172F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E821-824D-894F-ADDF-AC9156295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07067" y="1734532"/>
            <a:ext cx="7259861" cy="3695307"/>
          </a:xfrm>
        </p:spPr>
        <p:txBody>
          <a:bodyPr>
            <a:norm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Achievement: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What would you like to achieve?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Exceptions: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When are times when this already happens / the problem doesn’t happen?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Strengths: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/>
              <a:t>How do you manage that</a:t>
            </a:r>
            <a:r>
              <a:rPr lang="en-US" sz="2000" dirty="0" smtClean="0"/>
              <a:t>?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Compliments</a:t>
            </a:r>
            <a:endParaRPr lang="en-US" sz="2200" dirty="0"/>
          </a:p>
          <a:p>
            <a:pPr marL="742950" lvl="1" indent="-285750" algn="l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1507067" y="471340"/>
            <a:ext cx="7766936" cy="6693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spcBef>
                <a:spcPts val="0"/>
              </a:spcBef>
              <a:buClrTx/>
              <a:buSzTx/>
              <a:buFont typeface="Arial" charset="0"/>
              <a:buNone/>
            </a:pPr>
            <a:r>
              <a:rPr lang="en-US" sz="4000" dirty="0" smtClean="0"/>
              <a:t>Step 1: start positive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83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07067" y="1734532"/>
            <a:ext cx="7259861" cy="3695307"/>
          </a:xfrm>
        </p:spPr>
        <p:txBody>
          <a:bodyPr>
            <a:norm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What’s the worst you’ve been (1-10)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(move on)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What’s the best you</a:t>
            </a:r>
            <a:r>
              <a:rPr lang="uk-UA" sz="2400" dirty="0" smtClean="0"/>
              <a:t>’</a:t>
            </a:r>
            <a:r>
              <a:rPr lang="en-US" sz="2400" dirty="0" err="1" smtClean="0"/>
              <a:t>ve</a:t>
            </a:r>
            <a:r>
              <a:rPr lang="en-US" sz="2400" dirty="0" smtClean="0"/>
              <a:t> been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Ask for detail: when, where, who etc</a:t>
            </a:r>
            <a:r>
              <a:rPr lang="en-US" sz="2000" dirty="0" smtClean="0"/>
              <a:t>.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(How have you managed that </a:t>
            </a:r>
            <a:r>
              <a:rPr lang="is-IS" sz="2000" dirty="0" smtClean="0"/>
              <a:t>… )</a:t>
            </a:r>
            <a:endParaRPr lang="en-US" sz="2000" dirty="0" smtClean="0"/>
          </a:p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Where are you now</a:t>
            </a:r>
            <a:endParaRPr lang="en-US" sz="2400" dirty="0"/>
          </a:p>
          <a:p>
            <a:pPr marL="742950" lvl="1" indent="-285750" algn="l">
              <a:buFont typeface="Arial" charset="0"/>
              <a:buChar char="•"/>
            </a:pPr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1507067" y="471340"/>
            <a:ext cx="7766936" cy="6693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spcBef>
                <a:spcPts val="0"/>
              </a:spcBef>
              <a:buClrTx/>
              <a:buSzTx/>
              <a:buFont typeface="Arial" charset="0"/>
              <a:buNone/>
            </a:pPr>
            <a:r>
              <a:rPr lang="en-US" sz="4000" dirty="0" smtClean="0"/>
              <a:t>Step 2: Scaling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38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07067" y="1734532"/>
            <a:ext cx="7259861" cy="3695307"/>
          </a:xfrm>
        </p:spPr>
        <p:txBody>
          <a:bodyPr>
            <a:norm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400" dirty="0" smtClean="0"/>
              <a:t>Imagine you were [</a:t>
            </a:r>
            <a:r>
              <a:rPr lang="en-GB" sz="2400" dirty="0" smtClean="0"/>
              <a:t>another step up the scale] </a:t>
            </a:r>
            <a:r>
              <a:rPr lang="is-IS" sz="2400" dirty="0" smtClean="0"/>
              <a:t>…</a:t>
            </a:r>
            <a:endParaRPr lang="en-US" sz="2400" dirty="0" smtClean="0"/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How would you know?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What would tell you?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/>
              <a:t>[</a:t>
            </a:r>
            <a:r>
              <a:rPr lang="en-US" sz="2000" dirty="0" smtClean="0"/>
              <a:t>aim to create a doing picture]</a:t>
            </a:r>
          </a:p>
          <a:p>
            <a:pPr marL="285750" indent="-285750" algn="l">
              <a:buFont typeface="Arial" charset="0"/>
              <a:buChar char="•"/>
            </a:pPr>
            <a:endParaRPr lang="en-US" sz="2200" dirty="0" smtClean="0"/>
          </a:p>
          <a:p>
            <a:pPr marL="285750" indent="-285750" algn="l">
              <a:buFont typeface="Arial" charset="0"/>
              <a:buChar char="•"/>
            </a:pPr>
            <a:r>
              <a:rPr lang="en-US" sz="2200" dirty="0" smtClean="0"/>
              <a:t>Other options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What are your best hopes </a:t>
            </a:r>
            <a:r>
              <a:rPr lang="is-IS" sz="2000" dirty="0" smtClean="0"/>
              <a:t>…</a:t>
            </a:r>
            <a:endParaRPr lang="en-US" sz="2000" dirty="0" smtClean="0"/>
          </a:p>
          <a:p>
            <a:pPr marL="742950" lvl="1" indent="-285750" algn="l">
              <a:buFont typeface="Arial" charset="0"/>
              <a:buChar char="•"/>
            </a:pPr>
            <a:r>
              <a:rPr lang="en-US" sz="2000" dirty="0" smtClean="0"/>
              <a:t>Imagine a miracle happened </a:t>
            </a:r>
            <a:r>
              <a:rPr lang="is-IS" sz="2000" dirty="0" smtClean="0"/>
              <a:t>…</a:t>
            </a:r>
            <a:endParaRPr lang="en-US" sz="2000" dirty="0" smtClean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1507067" y="471340"/>
            <a:ext cx="7766936" cy="6693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spcBef>
                <a:spcPts val="0"/>
              </a:spcBef>
              <a:buClrTx/>
              <a:buSzTx/>
              <a:buFont typeface="Arial" charset="0"/>
              <a:buNone/>
            </a:pPr>
            <a:r>
              <a:rPr lang="en-US" sz="4000" dirty="0" smtClean="0"/>
              <a:t>Step 3: focus on solutions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603" y="2718984"/>
            <a:ext cx="30734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603231" y="1435529"/>
            <a:ext cx="3074360" cy="952107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>What difference would that make?</a:t>
            </a:r>
            <a:endParaRPr lang="en-US" dirty="0" smtClean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1507067" y="471340"/>
            <a:ext cx="7766936" cy="6693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spcBef>
                <a:spcPts val="0"/>
              </a:spcBef>
              <a:buClrTx/>
              <a:buSzTx/>
              <a:buFont typeface="Arial" charset="0"/>
              <a:buNone/>
            </a:pPr>
            <a:r>
              <a:rPr lang="en-US" sz="4000" dirty="0" smtClean="0"/>
              <a:t>Step 4: focusing further</a:t>
            </a:r>
            <a:endParaRPr lang="en-US" sz="4000" dirty="0"/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1095500" y="3058294"/>
            <a:ext cx="1419664" cy="4184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/>
              <a:t>Instead </a:t>
            </a:r>
            <a:r>
              <a:rPr lang="is-IS" sz="2000" dirty="0" smtClean="0"/>
              <a:t>… ?</a:t>
            </a:r>
            <a:endParaRPr lang="en-US" dirty="0" smtClean="0"/>
          </a:p>
        </p:txBody>
      </p:sp>
      <p:sp>
        <p:nvSpPr>
          <p:cNvPr id="10" name="Subtitle 6"/>
          <p:cNvSpPr txBox="1">
            <a:spLocks/>
          </p:cNvSpPr>
          <p:nvPr/>
        </p:nvSpPr>
        <p:spPr>
          <a:xfrm>
            <a:off x="7765658" y="3182690"/>
            <a:ext cx="3074360" cy="4184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/>
              <a:t>What else </a:t>
            </a:r>
            <a:r>
              <a:rPr lang="is-IS" sz="2000" dirty="0" smtClean="0"/>
              <a:t>…</a:t>
            </a:r>
            <a:endParaRPr lang="en-US" dirty="0" smtClean="0"/>
          </a:p>
        </p:txBody>
      </p:sp>
      <p:cxnSp>
        <p:nvCxnSpPr>
          <p:cNvPr id="27" name="Elbow Connector 26"/>
          <p:cNvCxnSpPr/>
          <p:nvPr/>
        </p:nvCxnSpPr>
        <p:spPr>
          <a:xfrm flipH="1">
            <a:off x="1362137" y="3607830"/>
            <a:ext cx="653545" cy="12700"/>
          </a:xfrm>
          <a:prstGeom prst="bentConnector5">
            <a:avLst>
              <a:gd name="adj1" fmla="val -34978"/>
              <a:gd name="adj2" fmla="val 3447535"/>
              <a:gd name="adj3" fmla="val 1349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931830" y="2387636"/>
            <a:ext cx="4417162" cy="2315336"/>
            <a:chOff x="2384854" y="2273639"/>
            <a:chExt cx="5511114" cy="2888751"/>
          </a:xfrm>
        </p:grpSpPr>
        <p:sp>
          <p:nvSpPr>
            <p:cNvPr id="4" name="Oval 3"/>
            <p:cNvSpPr/>
            <p:nvPr/>
          </p:nvSpPr>
          <p:spPr>
            <a:xfrm>
              <a:off x="4302779" y="2916410"/>
              <a:ext cx="1542556" cy="154255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Imagine </a:t>
              </a:r>
              <a:r>
                <a:rPr lang="is-IS" sz="1400" dirty="0" smtClean="0">
                  <a:solidFill>
                    <a:schemeClr val="bg1"/>
                  </a:solidFill>
                </a:rPr>
                <a:t>…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384854" y="2273639"/>
              <a:ext cx="5511114" cy="1346891"/>
            </a:xfrm>
            <a:custGeom>
              <a:avLst/>
              <a:gdLst>
                <a:gd name="connsiteX0" fmla="*/ 0 w 5511114"/>
                <a:gd name="connsiteY0" fmla="*/ 1334534 h 1346891"/>
                <a:gd name="connsiteX1" fmla="*/ 2755557 w 5511114"/>
                <a:gd name="connsiteY1" fmla="*/ 4 h 1346891"/>
                <a:gd name="connsiteX2" fmla="*/ 5511114 w 5511114"/>
                <a:gd name="connsiteY2" fmla="*/ 1346891 h 134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11114" h="1346891">
                  <a:moveTo>
                    <a:pt x="0" y="1334534"/>
                  </a:moveTo>
                  <a:cubicBezTo>
                    <a:pt x="918519" y="666239"/>
                    <a:pt x="1837038" y="-2056"/>
                    <a:pt x="2755557" y="4"/>
                  </a:cubicBezTo>
                  <a:cubicBezTo>
                    <a:pt x="3674076" y="2064"/>
                    <a:pt x="5511114" y="1346891"/>
                    <a:pt x="5511114" y="1346891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flipV="1">
              <a:off x="2384854" y="3784399"/>
              <a:ext cx="5511114" cy="1377991"/>
            </a:xfrm>
            <a:custGeom>
              <a:avLst/>
              <a:gdLst>
                <a:gd name="connsiteX0" fmla="*/ 0 w 5511114"/>
                <a:gd name="connsiteY0" fmla="*/ 1334534 h 1346891"/>
                <a:gd name="connsiteX1" fmla="*/ 2755557 w 5511114"/>
                <a:gd name="connsiteY1" fmla="*/ 4 h 1346891"/>
                <a:gd name="connsiteX2" fmla="*/ 5511114 w 5511114"/>
                <a:gd name="connsiteY2" fmla="*/ 1346891 h 134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11114" h="1346891">
                  <a:moveTo>
                    <a:pt x="0" y="1334534"/>
                  </a:moveTo>
                  <a:cubicBezTo>
                    <a:pt x="918519" y="666239"/>
                    <a:pt x="1837038" y="-2056"/>
                    <a:pt x="2755557" y="4"/>
                  </a:cubicBezTo>
                  <a:cubicBezTo>
                    <a:pt x="3674076" y="2064"/>
                    <a:pt x="5511114" y="1346891"/>
                    <a:pt x="5511114" y="1346891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528" y="4999688"/>
            <a:ext cx="3073400" cy="1219200"/>
          </a:xfrm>
          <a:prstGeom prst="rect">
            <a:avLst/>
          </a:prstGeom>
        </p:spPr>
      </p:pic>
      <p:cxnSp>
        <p:nvCxnSpPr>
          <p:cNvPr id="57" name="Straight Arrow Connector 56"/>
          <p:cNvCxnSpPr/>
          <p:nvPr/>
        </p:nvCxnSpPr>
        <p:spPr>
          <a:xfrm>
            <a:off x="8048559" y="3929449"/>
            <a:ext cx="7043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6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6"/>
          <p:cNvSpPr txBox="1">
            <a:spLocks/>
          </p:cNvSpPr>
          <p:nvPr/>
        </p:nvSpPr>
        <p:spPr>
          <a:xfrm>
            <a:off x="1507067" y="471340"/>
            <a:ext cx="7766936" cy="6693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spcBef>
                <a:spcPts val="0"/>
              </a:spcBef>
              <a:buClrTx/>
              <a:buSzTx/>
              <a:buFont typeface="Arial" charset="0"/>
              <a:buNone/>
            </a:pPr>
            <a:r>
              <a:rPr lang="en-US" sz="4000" dirty="0" smtClean="0"/>
              <a:t>Step 5: chunking it down</a:t>
            </a:r>
            <a:endParaRPr lang="en-US" sz="4000" dirty="0"/>
          </a:p>
        </p:txBody>
      </p:sp>
      <p:sp>
        <p:nvSpPr>
          <p:cNvPr id="20" name="Subtitle 6"/>
          <p:cNvSpPr txBox="1">
            <a:spLocks/>
          </p:cNvSpPr>
          <p:nvPr/>
        </p:nvSpPr>
        <p:spPr>
          <a:xfrm>
            <a:off x="3422823" y="4381879"/>
            <a:ext cx="4924038" cy="12561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b="1" dirty="0" smtClean="0"/>
              <a:t>What particular thing would tell you </a:t>
            </a:r>
            <a:r>
              <a:rPr lang="en-GB" sz="2400" b="1" dirty="0" smtClean="0"/>
              <a:t>you were </a:t>
            </a:r>
            <a:r>
              <a:rPr lang="en-GB" sz="2400" b="1" dirty="0" smtClean="0"/>
              <a:t>moving towards this wonderful goal </a:t>
            </a:r>
            <a:r>
              <a:rPr lang="is-IS" sz="2400" b="1" dirty="0" smtClean="0"/>
              <a:t>…</a:t>
            </a:r>
            <a:endParaRPr lang="en-US" sz="2000" b="1" dirty="0" smtClean="0"/>
          </a:p>
        </p:txBody>
      </p:sp>
      <p:sp>
        <p:nvSpPr>
          <p:cNvPr id="21" name="Subtitle 6"/>
          <p:cNvSpPr>
            <a:spLocks noGrp="1"/>
          </p:cNvSpPr>
          <p:nvPr>
            <p:ph type="subTitle" idx="1"/>
          </p:nvPr>
        </p:nvSpPr>
        <p:spPr>
          <a:xfrm>
            <a:off x="852616" y="2530315"/>
            <a:ext cx="1853515" cy="880148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Achievement</a:t>
            </a:r>
          </a:p>
          <a:p>
            <a:pPr algn="l"/>
            <a:r>
              <a:rPr lang="en-US" sz="2000" dirty="0" smtClean="0"/>
              <a:t>Exceptions</a:t>
            </a:r>
          </a:p>
          <a:p>
            <a:pPr algn="l"/>
            <a:r>
              <a:rPr lang="en-US" sz="2000" dirty="0" smtClean="0"/>
              <a:t>Strengths</a:t>
            </a:r>
          </a:p>
          <a:p>
            <a:pPr lvl="1" algn="l"/>
            <a:endParaRPr lang="en-US" sz="1800" dirty="0"/>
          </a:p>
        </p:txBody>
      </p:sp>
      <p:sp>
        <p:nvSpPr>
          <p:cNvPr id="22" name="Subtitle 6"/>
          <p:cNvSpPr txBox="1">
            <a:spLocks/>
          </p:cNvSpPr>
          <p:nvPr/>
        </p:nvSpPr>
        <p:spPr>
          <a:xfrm>
            <a:off x="2631532" y="2669059"/>
            <a:ext cx="1507982" cy="7290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Scaling</a:t>
            </a:r>
          </a:p>
          <a:p>
            <a:pPr lvl="1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401" y="3117897"/>
            <a:ext cx="1235089" cy="126485"/>
          </a:xfrm>
          <a:prstGeom prst="rect">
            <a:avLst/>
          </a:prstGeom>
        </p:spPr>
      </p:pic>
      <p:sp>
        <p:nvSpPr>
          <p:cNvPr id="26" name="Subtitle 6"/>
          <p:cNvSpPr txBox="1">
            <a:spLocks/>
          </p:cNvSpPr>
          <p:nvPr/>
        </p:nvSpPr>
        <p:spPr>
          <a:xfrm>
            <a:off x="7880190" y="2340898"/>
            <a:ext cx="2116426" cy="14114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n+1, </a:t>
            </a:r>
          </a:p>
          <a:p>
            <a:pPr algn="l"/>
            <a:r>
              <a:rPr lang="en-US" sz="2000" dirty="0" smtClean="0"/>
              <a:t>Best hopes, or</a:t>
            </a:r>
          </a:p>
          <a:p>
            <a:pPr algn="l"/>
            <a:r>
              <a:rPr lang="en-US" sz="2000" dirty="0" smtClean="0"/>
              <a:t>Miracle</a:t>
            </a:r>
          </a:p>
          <a:p>
            <a:pPr lvl="1" algn="l"/>
            <a:endParaRPr lang="en-US" sz="1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340898"/>
            <a:ext cx="3012989" cy="15539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4975" y="3494142"/>
            <a:ext cx="1414280" cy="561037"/>
          </a:xfrm>
          <a:prstGeom prst="rect">
            <a:avLst/>
          </a:prstGeom>
        </p:spPr>
      </p:pic>
      <p:sp>
        <p:nvSpPr>
          <p:cNvPr id="11" name="Subtitle 6"/>
          <p:cNvSpPr txBox="1">
            <a:spLocks/>
          </p:cNvSpPr>
          <p:nvPr/>
        </p:nvSpPr>
        <p:spPr>
          <a:xfrm>
            <a:off x="4648200" y="2359093"/>
            <a:ext cx="1119415" cy="746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i="1" dirty="0" smtClean="0"/>
              <a:t>Instead</a:t>
            </a:r>
            <a:r>
              <a:rPr lang="is-IS" sz="1100" i="1" dirty="0" smtClean="0"/>
              <a:t>…</a:t>
            </a:r>
            <a:endParaRPr lang="en-US" sz="1100" i="1" dirty="0" smtClean="0"/>
          </a:p>
          <a:p>
            <a:pPr lvl="1" algn="l"/>
            <a:endParaRPr lang="en-US" sz="1050" i="1" dirty="0"/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6711479" y="2295778"/>
            <a:ext cx="1119415" cy="746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i="1" dirty="0" smtClean="0"/>
              <a:t>What else</a:t>
            </a:r>
            <a:r>
              <a:rPr lang="is-IS" sz="1100" i="1" dirty="0" smtClean="0"/>
              <a:t>…</a:t>
            </a:r>
            <a:endParaRPr lang="en-US" sz="1100" i="1" dirty="0" smtClean="0"/>
          </a:p>
          <a:p>
            <a:pPr lvl="1" algn="l"/>
            <a:endParaRPr lang="en-US" sz="1050" i="1" dirty="0"/>
          </a:p>
        </p:txBody>
      </p:sp>
      <p:sp>
        <p:nvSpPr>
          <p:cNvPr id="13" name="Subtitle 6"/>
          <p:cNvSpPr txBox="1">
            <a:spLocks/>
          </p:cNvSpPr>
          <p:nvPr/>
        </p:nvSpPr>
        <p:spPr>
          <a:xfrm>
            <a:off x="5679840" y="1853914"/>
            <a:ext cx="1119415" cy="746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i="1" smtClean="0"/>
              <a:t>What difference</a:t>
            </a:r>
            <a:r>
              <a:rPr lang="is-IS" sz="1100" i="1" dirty="0" smtClean="0"/>
              <a:t>…</a:t>
            </a:r>
            <a:endParaRPr lang="en-US" sz="1100" i="1" dirty="0" smtClean="0"/>
          </a:p>
          <a:p>
            <a:pPr lvl="1" algn="l"/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8633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6"/>
          <p:cNvSpPr txBox="1">
            <a:spLocks/>
          </p:cNvSpPr>
          <p:nvPr/>
        </p:nvSpPr>
        <p:spPr>
          <a:xfrm>
            <a:off x="1507067" y="471340"/>
            <a:ext cx="7766936" cy="6693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914400">
              <a:spcBef>
                <a:spcPts val="0"/>
              </a:spcBef>
              <a:buClrTx/>
              <a:buSzTx/>
              <a:buFont typeface="Arial" charset="0"/>
              <a:buNone/>
            </a:pPr>
            <a:r>
              <a:rPr lang="en-US" sz="4000" dirty="0" smtClean="0"/>
              <a:t>Step 6: finish positive</a:t>
            </a:r>
            <a:endParaRPr lang="en-US" sz="4000" dirty="0"/>
          </a:p>
        </p:txBody>
      </p:sp>
      <p:sp>
        <p:nvSpPr>
          <p:cNvPr id="20" name="Subtitle 6"/>
          <p:cNvSpPr txBox="1">
            <a:spLocks/>
          </p:cNvSpPr>
          <p:nvPr/>
        </p:nvSpPr>
        <p:spPr>
          <a:xfrm>
            <a:off x="2026508" y="2540723"/>
            <a:ext cx="5955957" cy="12561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 smtClean="0"/>
              <a:t>Would you be pleased?</a:t>
            </a:r>
          </a:p>
          <a:p>
            <a:pPr algn="l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Would anyone else be pleased?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03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1623</TotalTime>
  <Words>200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Trebuchet MS</vt:lpstr>
      <vt:lpstr>Wingdings 3</vt:lpstr>
      <vt:lpstr>Arial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Ockham’s Razor</dc:title>
  <dc:creator>Microsoft Office User</dc:creator>
  <cp:lastModifiedBy>Microsoft Office User</cp:lastModifiedBy>
  <cp:revision>13</cp:revision>
  <cp:lastPrinted>2018-04-09T11:18:05Z</cp:lastPrinted>
  <dcterms:created xsi:type="dcterms:W3CDTF">2018-04-09T11:14:57Z</dcterms:created>
  <dcterms:modified xsi:type="dcterms:W3CDTF">2018-04-10T14:26:17Z</dcterms:modified>
</cp:coreProperties>
</file>